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6" r:id="rId2"/>
  </p:sldIdLst>
  <p:sldSz cx="9906000" cy="6858000" type="A4"/>
  <p:notesSz cx="9928225" cy="143573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671" autoAdjust="0"/>
  </p:normalViewPr>
  <p:slideViewPr>
    <p:cSldViewPr>
      <p:cViewPr>
        <p:scale>
          <a:sx n="75" d="100"/>
          <a:sy n="75" d="100"/>
        </p:scale>
        <p:origin x="-2946" y="-7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074738"/>
            <a:ext cx="7785100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85" tIns="66292" rIns="132585" bIns="6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6819342"/>
            <a:ext cx="7943507" cy="6461151"/>
          </a:xfrm>
          <a:prstGeom prst="rect">
            <a:avLst/>
          </a:prstGeom>
        </p:spPr>
        <p:txBody>
          <a:bodyPr vert="horz" lIns="132585" tIns="66292" rIns="132585" bIns="6629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6325" y="1076325"/>
            <a:ext cx="7775575" cy="5383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52</Words>
  <Application>Microsoft Office PowerPoint</Application>
  <PresentationFormat>Лист A4 (210x297 мм)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user_1442</cp:lastModifiedBy>
  <cp:revision>351</cp:revision>
  <cp:lastPrinted>2021-07-13T04:55:30Z</cp:lastPrinted>
  <dcterms:created xsi:type="dcterms:W3CDTF">2018-11-14T07:23:05Z</dcterms:created>
  <dcterms:modified xsi:type="dcterms:W3CDTF">2021-07-13T06:10:18Z</dcterms:modified>
</cp:coreProperties>
</file>